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0" r:id="rId5"/>
    <p:sldId id="272" r:id="rId6"/>
    <p:sldId id="259" r:id="rId7"/>
    <p:sldId id="269" r:id="rId8"/>
    <p:sldId id="260" r:id="rId9"/>
    <p:sldId id="268" r:id="rId10"/>
    <p:sldId id="263" r:id="rId11"/>
    <p:sldId id="261" r:id="rId12"/>
    <p:sldId id="265" r:id="rId13"/>
    <p:sldId id="262" r:id="rId14"/>
    <p:sldId id="266" r:id="rId15"/>
    <p:sldId id="264" r:id="rId16"/>
    <p:sldId id="26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564A-C428-A943-B7C6-74FEC1BCB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93587-B4C9-DC43-BAC5-7E4F1CCB2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971B-1417-7945-A4FE-3454DA0D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198E-54DC-5E4B-B51C-E154F36A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52B3A-0943-2047-AA45-94BA9F27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A21E-FE43-E545-A4B0-F0831D6A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A3260-5906-1A4D-902B-E191BF03F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149E-BC9B-C24F-B270-88CBFF90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F03AD-17ED-AA4A-B9A4-7FF22A6A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9D4B-895A-2D47-9A9B-1380F85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EBE7A-E2E7-B94D-9071-83F01BBD1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E76BE-5EDE-904A-926F-B9CBF2FF1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BDEA-0D11-C24E-ACF8-F9BC6107F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43B7A-F4C7-D841-82DC-AA4F61EB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2C10-F036-1549-9237-2307BCF8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7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B98D-EDAA-4D4D-8320-8AF99292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A313-0385-7344-A861-D2B75BAF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CC7F-2C27-044D-A94D-D8509D42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819E8-1EA5-1C45-B4F9-4ED931B7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1FAE-7E51-314F-A98A-4176AA6E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64DD-A96B-FA43-BC2F-6D684D22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3827-1B56-4345-B32E-17D0A31EA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CC1C6-CD68-2648-95FD-568AA8A6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59AC2-CF36-D449-A075-2D3E2C47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7B99-AB72-CA42-A920-99C0218D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6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0C3D-2738-1E4D-9F72-56596C9D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3DEF-8AFB-BA48-B6CD-A61071E6C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4AC1D-70D2-F745-BE0E-7AB77218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F76F3-9758-4646-A4F0-E2AF3F888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80CE6-36CA-9840-ADB6-7CFDE9D7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1CEA6-1C41-F247-8838-A0EF2E20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5CC2-72D8-6148-9C93-EA81AD03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A29F6-118B-9A4A-AB30-B20DCDE1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AA3E6-A6BC-6B47-9546-426BA17B5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7CBF0-2E2D-FB4B-A999-02690BF89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A4373-745C-F94F-AB3C-701E59C72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7335F-A232-3D49-A852-78DFB6AF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77693-125B-1C48-B488-623EDB2D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35BC3-7F62-2D45-BE8E-EA31D3FA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9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F705-CC43-4F45-A964-26A6298B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E8C57-53FD-0546-B2A5-4AE3839A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18412-FCBE-7F4D-AB6F-A3F80420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A7923-BC3F-4E4F-9E8D-DC9AFC14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35750-4DC1-494D-9DE9-E1F2D7CF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D795C-7425-1F49-9E8E-A5A36C7A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8DA28-4B56-2D4C-907A-AB74514D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4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D103-B0ED-D949-A338-021FC416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056A-F646-8649-96FC-0228EFB67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D190F-00E9-6545-B1A7-8698A12B9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3DCE3-529E-034E-8070-7E0C7200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17FB-FAC4-F540-A2DB-AE00FEEF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AF3D6-C51E-AB47-9219-7E784ED3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B7A1-B2B1-9D4F-8977-A83ABCDC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5A6C8-49A5-C443-A731-3B435B010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C23D5-19ED-B447-8867-E51FAB8B5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DDA72-B72B-3B48-946B-0166AD97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DC431-23EA-F44B-83A9-0C94FFB7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30FD3-399C-4449-9832-F9372F92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D5F8A-ACCB-E944-BFED-DE996412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941A8-DEC1-D04D-9F06-D8D40288C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1EED-DC7B-004B-AAD2-86B52DC15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A537B-4869-EB42-B2F2-7C8FB72DC45C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77A3-BB80-A844-BB62-FB5B637AB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0C6B-1F49-3A49-BA45-D2C4EDD13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FB39-42DC-0A4C-B913-E52B29411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8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ACB3-88B1-7E41-BD64-239E1C24B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Landsat Metadata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D686B-82A0-4C43-AEC3-293A435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D1041-E098-C944-AC62-7160C6927405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</p:spTree>
    <p:extLst>
      <p:ext uri="{BB962C8B-B14F-4D97-AF65-F5344CB8AC3E}">
        <p14:creationId xmlns:p14="http://schemas.microsoft.com/office/powerpoint/2010/main" val="319480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91EBF-FE35-7D42-B037-F5DC4F02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46" y="0"/>
            <a:ext cx="347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4EB04-DAA6-7E47-9ED1-B34B90B8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089150"/>
            <a:ext cx="11366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4EB04-DAA6-7E47-9ED1-B34B90B8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089150"/>
            <a:ext cx="113665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FED81-B54D-384A-9109-5F9E2E8C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57" y="2818368"/>
            <a:ext cx="466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90C36-F876-864F-BC69-009F1327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11277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90C36-F876-864F-BC69-009F1327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112776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A40F8-6B2B-0B46-9315-05B2D6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38" y="2908300"/>
            <a:ext cx="4673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9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983EC0-9304-8047-92B7-8CEED496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29" y="202258"/>
            <a:ext cx="10136742" cy="6453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</p:spTree>
    <p:extLst>
      <p:ext uri="{BB962C8B-B14F-4D97-AF65-F5344CB8AC3E}">
        <p14:creationId xmlns:p14="http://schemas.microsoft.com/office/powerpoint/2010/main" val="17745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E797A-AC87-8948-B15F-64554A2D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24" y="0"/>
            <a:ext cx="567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1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FA0CE8-E534-C94E-B906-E4A64D2C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8" y="-688431"/>
            <a:ext cx="10846677" cy="8135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</p:spTree>
    <p:extLst>
      <p:ext uri="{BB962C8B-B14F-4D97-AF65-F5344CB8AC3E}">
        <p14:creationId xmlns:p14="http://schemas.microsoft.com/office/powerpoint/2010/main" val="374401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9D9A7B4-03C4-DB4A-B0E7-986AC7A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45" y="179295"/>
            <a:ext cx="8454310" cy="6499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</p:spTree>
    <p:extLst>
      <p:ext uri="{BB962C8B-B14F-4D97-AF65-F5344CB8AC3E}">
        <p14:creationId xmlns:p14="http://schemas.microsoft.com/office/powerpoint/2010/main" val="69593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E60A38-A583-7941-83C1-FB2EE615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3111500"/>
            <a:ext cx="1701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2172A-F6E7-0146-BBDB-F49D49BA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28" y="3016250"/>
            <a:ext cx="1117600" cy="82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60A38-A583-7941-83C1-FB2EE615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3111500"/>
            <a:ext cx="1701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2172A-F6E7-0146-BBDB-F49D49BA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28" y="3016250"/>
            <a:ext cx="1117600" cy="82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60A38-A583-7941-83C1-FB2EE615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3111500"/>
            <a:ext cx="17018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6EE74-4C11-694E-90EB-544379BD7EBF}"/>
              </a:ext>
            </a:extLst>
          </p:cNvPr>
          <p:cNvSpPr txBox="1"/>
          <p:nvPr/>
        </p:nvSpPr>
        <p:spPr>
          <a:xfrm>
            <a:off x="7344785" y="3429000"/>
            <a:ext cx="301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53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75BAB-D39C-8445-B9CF-C2D540AC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2067691"/>
            <a:ext cx="2374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2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775BAB-D39C-8445-B9CF-C2D540AC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2067691"/>
            <a:ext cx="2374900" cy="219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C5418-50E5-D843-928F-E844722F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474075"/>
            <a:ext cx="9448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3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D8741-562F-F545-BED7-C1C9139F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3" y="2057400"/>
            <a:ext cx="7797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BD71E-6BAB-9C4E-9092-497CE49288DD}"/>
              </a:ext>
            </a:extLst>
          </p:cNvPr>
          <p:cNvSpPr txBox="1"/>
          <p:nvPr/>
        </p:nvSpPr>
        <p:spPr>
          <a:xfrm>
            <a:off x="0" y="0"/>
            <a:ext cx="22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www.kb.gg</a:t>
            </a:r>
            <a:r>
              <a:rPr lang="en-US" dirty="0"/>
              <a:t>/databases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D8741-562F-F545-BED7-C1C9139F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3" y="2057400"/>
            <a:ext cx="77978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2847B-6BEF-AD4A-B173-BABF4A07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42" y="2818368"/>
            <a:ext cx="4635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124</Words>
  <Application>Microsoft Macintosh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Landsat 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Booth, Kevin C</dc:creator>
  <cp:lastModifiedBy>Booth, Kevin C</cp:lastModifiedBy>
  <cp:revision>4</cp:revision>
  <dcterms:created xsi:type="dcterms:W3CDTF">2019-05-13T14:24:35Z</dcterms:created>
  <dcterms:modified xsi:type="dcterms:W3CDTF">2019-05-13T17:22:16Z</dcterms:modified>
</cp:coreProperties>
</file>